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20" r:id="rId2"/>
    <p:sldId id="406" r:id="rId3"/>
    <p:sldId id="407" r:id="rId4"/>
    <p:sldId id="408" r:id="rId5"/>
    <p:sldId id="409" r:id="rId6"/>
    <p:sldId id="411" r:id="rId7"/>
    <p:sldId id="412" r:id="rId8"/>
    <p:sldId id="413" r:id="rId9"/>
    <p:sldId id="414" r:id="rId10"/>
    <p:sldId id="415" r:id="rId11"/>
    <p:sldId id="417" r:id="rId12"/>
    <p:sldId id="418" r:id="rId13"/>
    <p:sldId id="419" r:id="rId14"/>
    <p:sldId id="420" r:id="rId15"/>
    <p:sldId id="421" r:id="rId16"/>
    <p:sldId id="422" r:id="rId17"/>
    <p:sldId id="423" r:id="rId18"/>
    <p:sldId id="424" r:id="rId19"/>
    <p:sldId id="425" r:id="rId20"/>
    <p:sldId id="426" r:id="rId21"/>
    <p:sldId id="427" r:id="rId22"/>
    <p:sldId id="429" r:id="rId23"/>
    <p:sldId id="428" r:id="rId24"/>
    <p:sldId id="430" r:id="rId25"/>
    <p:sldId id="431" r:id="rId26"/>
    <p:sldId id="432" r:id="rId27"/>
    <p:sldId id="436" r:id="rId28"/>
    <p:sldId id="433" r:id="rId29"/>
    <p:sldId id="434" r:id="rId30"/>
    <p:sldId id="435" r:id="rId31"/>
    <p:sldId id="437" r:id="rId32"/>
    <p:sldId id="438" r:id="rId33"/>
    <p:sldId id="440" r:id="rId34"/>
    <p:sldId id="441" r:id="rId35"/>
    <p:sldId id="442" r:id="rId36"/>
    <p:sldId id="443" r:id="rId37"/>
    <p:sldId id="444" r:id="rId38"/>
    <p:sldId id="439" r:id="rId39"/>
    <p:sldId id="445" r:id="rId40"/>
    <p:sldId id="446" r:id="rId41"/>
    <p:sldId id="447" r:id="rId42"/>
    <p:sldId id="448" r:id="rId43"/>
    <p:sldId id="449" r:id="rId44"/>
    <p:sldId id="450" r:id="rId45"/>
    <p:sldId id="451" r:id="rId46"/>
    <p:sldId id="452" r:id="rId47"/>
    <p:sldId id="453" r:id="rId48"/>
    <p:sldId id="454" r:id="rId49"/>
    <p:sldId id="455" r:id="rId50"/>
    <p:sldId id="456" r:id="rId51"/>
    <p:sldId id="457" r:id="rId52"/>
    <p:sldId id="458" r:id="rId53"/>
    <p:sldId id="459" r:id="rId54"/>
    <p:sldId id="460" r:id="rId55"/>
    <p:sldId id="461" r:id="rId56"/>
    <p:sldId id="462" r:id="rId57"/>
    <p:sldId id="463" r:id="rId58"/>
    <p:sldId id="465" r:id="rId59"/>
    <p:sldId id="466" r:id="rId60"/>
    <p:sldId id="467" r:id="rId61"/>
    <p:sldId id="468" r:id="rId62"/>
    <p:sldId id="469" r:id="rId63"/>
    <p:sldId id="470" r:id="rId64"/>
    <p:sldId id="471" r:id="rId65"/>
    <p:sldId id="472" r:id="rId66"/>
    <p:sldId id="473" r:id="rId67"/>
    <p:sldId id="478" r:id="rId68"/>
    <p:sldId id="474" r:id="rId69"/>
    <p:sldId id="475" r:id="rId70"/>
    <p:sldId id="476" r:id="rId71"/>
    <p:sldId id="477" r:id="rId72"/>
    <p:sldId id="479" r:id="rId73"/>
    <p:sldId id="480" r:id="rId74"/>
    <p:sldId id="482" r:id="rId75"/>
    <p:sldId id="481" r:id="rId76"/>
    <p:sldId id="483" r:id="rId77"/>
  </p:sldIdLst>
  <p:sldSz cx="18288000" cy="10287000"/>
  <p:notesSz cx="6858000" cy="9144000"/>
  <p:embeddedFontLst>
    <p:embeddedFont>
      <p:font typeface="Agency FB" panose="020B0503020202020204" pitchFamily="34" charset="0"/>
      <p:regular r:id="rId78"/>
      <p:bold r:id="rId79"/>
    </p:embeddedFont>
    <p:embeddedFont>
      <p:font typeface="Londrina Solid" panose="00000500000000000000" pitchFamily="2" charset="0"/>
      <p:regular r:id="rId80"/>
    </p:embeddedFont>
    <p:embeddedFont>
      <p:font typeface="Quicksand" panose="020B0604020202020204" charset="0"/>
      <p:regular r:id="rId81"/>
    </p:embeddedFont>
    <p:embeddedFont>
      <p:font typeface="Trebuchet MS" panose="020B0603020202020204" pitchFamily="34" charset="0"/>
      <p:regular r:id="rId82"/>
      <p:bold r:id="rId83"/>
      <p:italic r:id="rId84"/>
      <p:boldItalic r:id="rId8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8C96"/>
    <a:srgbClr val="44B3B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22" autoAdjust="0"/>
  </p:normalViewPr>
  <p:slideViewPr>
    <p:cSldViewPr>
      <p:cViewPr varScale="1">
        <p:scale>
          <a:sx n="49" d="100"/>
          <a:sy n="49" d="100"/>
        </p:scale>
        <p:origin x="600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7.fntdata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font" Target="fonts/font2.fntdata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3.fntdata"/><Relationship Id="rId85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6.fntdata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1.fntdata"/><Relationship Id="rId81" Type="http://schemas.openxmlformats.org/officeDocument/2006/relationships/font" Target="fonts/font4.fntdata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font" Target="fonts/font5.fntdata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10312800" y="5524500"/>
            <a:ext cx="798608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800" b="1" dirty="0">
                <a:solidFill>
                  <a:schemeClr val="accent5">
                    <a:lumMod val="75000"/>
                  </a:schemeClr>
                </a:solidFill>
                <a:latin typeface="Londrina Solid" panose="00000500000000000000" pitchFamily="2" charset="0"/>
              </a:rPr>
              <a:t>TORTA NA  CARA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30365DBD-D70C-60EC-BB17-7F2FC09E4252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3" t="7309" r="6346" b="6732"/>
          <a:stretch/>
        </p:blipFill>
        <p:spPr>
          <a:xfrm>
            <a:off x="-2895600" y="-1460700"/>
            <a:ext cx="13208400" cy="132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03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23505"/>
            <a:chOff x="3098429" y="1935043"/>
            <a:chExt cx="12076552" cy="6866057"/>
          </a:xfrm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6 JOGADORES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Uma equipe de futsal é composta por quantos jogadores?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3 JOGADORES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4 JOGADORES</a:t>
              </a:r>
            </a:p>
          </p:txBody>
        </p:sp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098429" y="8105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5 JOGADORES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5 JOGADORES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9213CA36-D613-B03A-D2BC-F660FC0B21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87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3"/>
            <a:chOff x="3098429" y="1935043"/>
            <a:chExt cx="12076552" cy="6862832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20" y="8102246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BRASIL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CANADÁ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Onde foi criado o chuveiro elétrico?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INGLATERRA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TURQUIA 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873915D9-309F-00AB-FC16-A956248B47DB}"/>
              </a:ext>
            </a:extLst>
          </p:cNvPr>
          <p:cNvSpPr/>
          <p:nvPr/>
        </p:nvSpPr>
        <p:spPr>
          <a:xfrm>
            <a:off x="1903798" y="855091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</p:spTree>
    <p:extLst>
      <p:ext uri="{BB962C8B-B14F-4D97-AF65-F5344CB8AC3E}">
        <p14:creationId xmlns:p14="http://schemas.microsoft.com/office/powerpoint/2010/main" val="187588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3"/>
            <a:chOff x="3098429" y="1935043"/>
            <a:chExt cx="12076552" cy="6862832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20" y="8102246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NÃO SE OLHA O RABO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NÃO SE OLHA OS DENTES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Complete o provérbio “Cavalo dado …”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SAI CARO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TEM MEDO DE ÁGUA FRIA 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FA3EEDB2-5420-DDAE-9559-99955ED9163F}"/>
              </a:ext>
            </a:extLst>
          </p:cNvPr>
          <p:cNvSpPr/>
          <p:nvPr/>
        </p:nvSpPr>
        <p:spPr>
          <a:xfrm>
            <a:off x="1922493" y="4634800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NÃO SE OLHA OS DENTES </a:t>
            </a:r>
          </a:p>
        </p:txBody>
      </p:sp>
    </p:spTree>
    <p:extLst>
      <p:ext uri="{BB962C8B-B14F-4D97-AF65-F5344CB8AC3E}">
        <p14:creationId xmlns:p14="http://schemas.microsoft.com/office/powerpoint/2010/main" val="359154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3"/>
            <a:chOff x="3098429" y="1935043"/>
            <a:chExt cx="12076552" cy="6862832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20" y="8102246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5 REGIÕES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4 REGIÕES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Em quantas regiões o Brasil é dividido?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7 REGIÕES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2 REGIÕES 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0DFE46F1-911F-DC30-E8BC-BD8F05F6F910}"/>
              </a:ext>
            </a:extLst>
          </p:cNvPr>
          <p:cNvSpPr/>
          <p:nvPr/>
        </p:nvSpPr>
        <p:spPr>
          <a:xfrm>
            <a:off x="1905001" y="855236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5 REGIÕES</a:t>
            </a:r>
          </a:p>
        </p:txBody>
      </p:sp>
    </p:spTree>
    <p:extLst>
      <p:ext uri="{BB962C8B-B14F-4D97-AF65-F5344CB8AC3E}">
        <p14:creationId xmlns:p14="http://schemas.microsoft.com/office/powerpoint/2010/main" val="292934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FENÔMENO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GARRINCHA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Por qual apelido ficou conhecido o famoso jogador de futebol Edson Arantes do Nascimento?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PELÉ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CHULAPA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C6DB4E72-5CA1-FAEB-0163-A42973DE82F9}"/>
              </a:ext>
            </a:extLst>
          </p:cNvPr>
          <p:cNvSpPr/>
          <p:nvPr/>
        </p:nvSpPr>
        <p:spPr>
          <a:xfrm>
            <a:off x="1905001" y="591963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PELÉ</a:t>
            </a:r>
          </a:p>
        </p:txBody>
      </p:sp>
    </p:spTree>
    <p:extLst>
      <p:ext uri="{BB962C8B-B14F-4D97-AF65-F5344CB8AC3E}">
        <p14:creationId xmlns:p14="http://schemas.microsoft.com/office/powerpoint/2010/main" val="416372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1997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2011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Em qual ano a Netflix foi fundada?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2015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2016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88F4AF28-8C28-E953-739A-9AC5F3BFF97A}"/>
              </a:ext>
            </a:extLst>
          </p:cNvPr>
          <p:cNvSpPr/>
          <p:nvPr/>
        </p:nvSpPr>
        <p:spPr>
          <a:xfrm>
            <a:off x="1922492" y="855236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1997</a:t>
            </a:r>
          </a:p>
        </p:txBody>
      </p:sp>
    </p:spTree>
    <p:extLst>
      <p:ext uri="{BB962C8B-B14F-4D97-AF65-F5344CB8AC3E}">
        <p14:creationId xmlns:p14="http://schemas.microsoft.com/office/powerpoint/2010/main" val="64452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PORTUGUÊS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ESPANHOL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idioma falado na Austrália?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FRANCÊS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INGLÊS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3EF494DA-9FB0-D735-0026-D57ACC06D9F9}"/>
              </a:ext>
            </a:extLst>
          </p:cNvPr>
          <p:cNvSpPr/>
          <p:nvPr/>
        </p:nvSpPr>
        <p:spPr>
          <a:xfrm>
            <a:off x="1905001" y="7277443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INGLÊS</a:t>
            </a:r>
          </a:p>
        </p:txBody>
      </p:sp>
    </p:spTree>
    <p:extLst>
      <p:ext uri="{BB962C8B-B14F-4D97-AF65-F5344CB8AC3E}">
        <p14:creationId xmlns:p14="http://schemas.microsoft.com/office/powerpoint/2010/main" val="223465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CORRUPIÃO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CANÁRIO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único mamífero que voa?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MORCEGO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BEM-TE-VI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A75FA6F2-1CE0-6E1C-A813-150927713965}"/>
              </a:ext>
            </a:extLst>
          </p:cNvPr>
          <p:cNvSpPr/>
          <p:nvPr/>
        </p:nvSpPr>
        <p:spPr>
          <a:xfrm>
            <a:off x="1922492" y="592217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MORCEGO</a:t>
            </a:r>
          </a:p>
        </p:txBody>
      </p:sp>
    </p:spTree>
    <p:extLst>
      <p:ext uri="{BB962C8B-B14F-4D97-AF65-F5344CB8AC3E}">
        <p14:creationId xmlns:p14="http://schemas.microsoft.com/office/powerpoint/2010/main" val="285423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VÔLEI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FUTEBOL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É um esporte de precisão: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TIRO COM ARCO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ATLETISMO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7B3261C1-DA3A-197E-A53F-BE5CD942FDBE}"/>
              </a:ext>
            </a:extLst>
          </p:cNvPr>
          <p:cNvSpPr/>
          <p:nvPr/>
        </p:nvSpPr>
        <p:spPr>
          <a:xfrm>
            <a:off x="1905001" y="592217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TIRO COM ARCO</a:t>
            </a:r>
          </a:p>
        </p:txBody>
      </p:sp>
    </p:spTree>
    <p:extLst>
      <p:ext uri="{BB962C8B-B14F-4D97-AF65-F5344CB8AC3E}">
        <p14:creationId xmlns:p14="http://schemas.microsoft.com/office/powerpoint/2010/main" val="51763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FILIPINAS 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JAPÃO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Em qual país foi detectado o primeiro caso de Covid-19?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COREIA DO NORTE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CHINA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B1BD45EE-9797-2B4D-7384-05180A009D75}"/>
              </a:ext>
            </a:extLst>
          </p:cNvPr>
          <p:cNvSpPr/>
          <p:nvPr/>
        </p:nvSpPr>
        <p:spPr>
          <a:xfrm>
            <a:off x="1922492" y="7277443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CHINA</a:t>
            </a:r>
          </a:p>
        </p:txBody>
      </p:sp>
    </p:spTree>
    <p:extLst>
      <p:ext uri="{BB962C8B-B14F-4D97-AF65-F5344CB8AC3E}">
        <p14:creationId xmlns:p14="http://schemas.microsoft.com/office/powerpoint/2010/main" val="44899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23505"/>
            <a:chOff x="3098429" y="1935043"/>
            <a:chExt cx="12076552" cy="6866057"/>
          </a:xfrm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20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Quantas estrelas tem a bandeira do Brasil?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26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27</a:t>
              </a:r>
            </a:p>
          </p:txBody>
        </p:sp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098429" y="8105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28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2B19E7D8-00C0-1CCE-A5CD-B531FA686B29}"/>
              </a:ext>
            </a:extLst>
          </p:cNvPr>
          <p:cNvSpPr/>
          <p:nvPr/>
        </p:nvSpPr>
        <p:spPr>
          <a:xfrm>
            <a:off x="1905001" y="727372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27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E73F63FA-D575-C328-4DCD-2BDC83222D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5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RIO AMAZONAS 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RIO NEGRO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maior rio do Brasil?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RIO DOCE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RIO DAS VELHAS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FEA445D1-336E-EF80-9047-40564474EEB1}"/>
              </a:ext>
            </a:extLst>
          </p:cNvPr>
          <p:cNvSpPr/>
          <p:nvPr/>
        </p:nvSpPr>
        <p:spPr>
          <a:xfrm>
            <a:off x="1922492" y="85564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RIO AMAZONAS </a:t>
            </a:r>
          </a:p>
        </p:txBody>
      </p:sp>
    </p:spTree>
    <p:extLst>
      <p:ext uri="{BB962C8B-B14F-4D97-AF65-F5344CB8AC3E}">
        <p14:creationId xmlns:p14="http://schemas.microsoft.com/office/powerpoint/2010/main" val="129767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CARACAS 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BUENOS AIRES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a capital da Argentina?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SANTIAGO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BOGOTÁ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E254FAAA-525C-80AF-DD37-60C1EDC849FF}"/>
              </a:ext>
            </a:extLst>
          </p:cNvPr>
          <p:cNvSpPr/>
          <p:nvPr/>
        </p:nvSpPr>
        <p:spPr>
          <a:xfrm>
            <a:off x="1914719" y="46393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BUENOS AIRES</a:t>
            </a:r>
          </a:p>
        </p:txBody>
      </p:sp>
    </p:spTree>
    <p:extLst>
      <p:ext uri="{BB962C8B-B14F-4D97-AF65-F5344CB8AC3E}">
        <p14:creationId xmlns:p14="http://schemas.microsoft.com/office/powerpoint/2010/main" val="119520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3 PERSONAGENS  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6 PERSONAGENS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Quantos são os personagens principais do seriado Friends?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5 PERSONAGENS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4 PERSONAGENS 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E571EE6D-8A6F-5ED2-130C-F13247069EF0}"/>
              </a:ext>
            </a:extLst>
          </p:cNvPr>
          <p:cNvSpPr/>
          <p:nvPr/>
        </p:nvSpPr>
        <p:spPr>
          <a:xfrm>
            <a:off x="1914719" y="46393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6 PERSONAGENS </a:t>
            </a:r>
          </a:p>
        </p:txBody>
      </p:sp>
    </p:spTree>
    <p:extLst>
      <p:ext uri="{BB962C8B-B14F-4D97-AF65-F5344CB8AC3E}">
        <p14:creationId xmlns:p14="http://schemas.microsoft.com/office/powerpoint/2010/main" val="343260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ARGENTINA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ITÁLIA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a seleção tem mais títulos da Copa do Mundo?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BRASIL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ALEMANHA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F1FC19CF-EA44-2B74-A147-EA7ACB7996DD}"/>
              </a:ext>
            </a:extLst>
          </p:cNvPr>
          <p:cNvSpPr/>
          <p:nvPr/>
        </p:nvSpPr>
        <p:spPr>
          <a:xfrm>
            <a:off x="1922492" y="592217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BRASIL</a:t>
            </a:r>
          </a:p>
        </p:txBody>
      </p:sp>
    </p:spTree>
    <p:extLst>
      <p:ext uri="{BB962C8B-B14F-4D97-AF65-F5344CB8AC3E}">
        <p14:creationId xmlns:p14="http://schemas.microsoft.com/office/powerpoint/2010/main" val="207301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MICHAEL JACKSON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PRINCE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artista é conhecido como “Rei do Pop”?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STEVEN TYLER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ELVIS PRESLEY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A73B3F20-6EE7-1D14-901F-90D58E27564C}"/>
              </a:ext>
            </a:extLst>
          </p:cNvPr>
          <p:cNvSpPr/>
          <p:nvPr/>
        </p:nvSpPr>
        <p:spPr>
          <a:xfrm>
            <a:off x="1939983" y="85564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MICHAEL JACKSON</a:t>
            </a:r>
          </a:p>
        </p:txBody>
      </p:sp>
    </p:spTree>
    <p:extLst>
      <p:ext uri="{BB962C8B-B14F-4D97-AF65-F5344CB8AC3E}">
        <p14:creationId xmlns:p14="http://schemas.microsoft.com/office/powerpoint/2010/main" val="105927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MARTE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SATURNO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o planeta fica mais próximo do sol?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TERRA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MERCÚRIO 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B8890139-7293-72B6-8E85-181430764E0D}"/>
              </a:ext>
            </a:extLst>
          </p:cNvPr>
          <p:cNvSpPr/>
          <p:nvPr/>
        </p:nvSpPr>
        <p:spPr>
          <a:xfrm>
            <a:off x="1905001" y="7277443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MERCÚRIO </a:t>
            </a:r>
          </a:p>
        </p:txBody>
      </p:sp>
    </p:spTree>
    <p:extLst>
      <p:ext uri="{BB962C8B-B14F-4D97-AF65-F5344CB8AC3E}">
        <p14:creationId xmlns:p14="http://schemas.microsoft.com/office/powerpoint/2010/main" val="327305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TORRE EIFFEL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ESTÁTUA DA LIBERDADE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ponto turístico mais famoso da França?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CRISTO REDENTOR 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TAJ MAHAL 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5FBD93EE-7DBB-3C06-0B68-2E55F5F48D3D}"/>
              </a:ext>
            </a:extLst>
          </p:cNvPr>
          <p:cNvSpPr/>
          <p:nvPr/>
        </p:nvSpPr>
        <p:spPr>
          <a:xfrm>
            <a:off x="1922492" y="85564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TORRE EIFFEL</a:t>
            </a:r>
          </a:p>
        </p:txBody>
      </p:sp>
    </p:spTree>
    <p:extLst>
      <p:ext uri="{BB962C8B-B14F-4D97-AF65-F5344CB8AC3E}">
        <p14:creationId xmlns:p14="http://schemas.microsoft.com/office/powerpoint/2010/main" val="13118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8 JOGADORES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7 JOGADORES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Uma equipe de vôlei é composta por quantos jogadores?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6 JOGADORES 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5 JOGADORES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2969677B-D11B-BC39-CF1D-19312B8525A1}"/>
              </a:ext>
            </a:extLst>
          </p:cNvPr>
          <p:cNvSpPr/>
          <p:nvPr/>
        </p:nvSpPr>
        <p:spPr>
          <a:xfrm>
            <a:off x="1905001" y="591963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6 JOGADORES </a:t>
            </a:r>
          </a:p>
        </p:txBody>
      </p:sp>
    </p:spTree>
    <p:extLst>
      <p:ext uri="{BB962C8B-B14F-4D97-AF65-F5344CB8AC3E}">
        <p14:creationId xmlns:p14="http://schemas.microsoft.com/office/powerpoint/2010/main" val="134667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PALMEIRAS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FLAMENGO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a equipe tem o maior número de títulos da Copa do Brasil?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CRUZEIRO 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ATLÉTICO MINEIRO 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AD9C15FB-BB9F-F8A8-F760-7AB055F1CAC9}"/>
              </a:ext>
            </a:extLst>
          </p:cNvPr>
          <p:cNvSpPr/>
          <p:nvPr/>
        </p:nvSpPr>
        <p:spPr>
          <a:xfrm>
            <a:off x="1922492" y="5934228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CRUZEIRO </a:t>
            </a:r>
          </a:p>
        </p:txBody>
      </p:sp>
    </p:spTree>
    <p:extLst>
      <p:ext uri="{BB962C8B-B14F-4D97-AF65-F5344CB8AC3E}">
        <p14:creationId xmlns:p14="http://schemas.microsoft.com/office/powerpoint/2010/main" val="198640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CEGONHA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GALINHA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dessas aves não voa?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PATO 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PINGUIM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A5E46C41-524F-76DF-8F88-789199C76D92}"/>
              </a:ext>
            </a:extLst>
          </p:cNvPr>
          <p:cNvSpPr/>
          <p:nvPr/>
        </p:nvSpPr>
        <p:spPr>
          <a:xfrm>
            <a:off x="1924113" y="7296157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PINGUIM</a:t>
            </a:r>
          </a:p>
        </p:txBody>
      </p:sp>
    </p:spTree>
    <p:extLst>
      <p:ext uri="{BB962C8B-B14F-4D97-AF65-F5344CB8AC3E}">
        <p14:creationId xmlns:p14="http://schemas.microsoft.com/office/powerpoint/2010/main" val="174493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23505"/>
            <a:chOff x="3098429" y="1935043"/>
            <a:chExt cx="12076552" cy="6866057"/>
          </a:xfrm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ESTADOS UNIDOS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A marca SAMSUMG é originaria de qual país?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COREIA DO SUL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CHINA</a:t>
              </a:r>
            </a:p>
          </p:txBody>
        </p:sp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098429" y="8105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JAPÃO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39C9C6DB-C890-B036-AFD6-AD3105F1EA5C}"/>
              </a:ext>
            </a:extLst>
          </p:cNvPr>
          <p:cNvSpPr/>
          <p:nvPr/>
        </p:nvSpPr>
        <p:spPr>
          <a:xfrm>
            <a:off x="1905001" y="5922218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COREIA DO SUL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B83AA77-7B9E-3374-E4DC-E7D06F44D2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2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6F1629ED-FF91-D7FD-52F0-F14F600868D2}"/>
              </a:ext>
            </a:extLst>
          </p:cNvPr>
          <p:cNvSpPr/>
          <p:nvPr/>
        </p:nvSpPr>
        <p:spPr>
          <a:xfrm>
            <a:off x="1922494" y="7277407"/>
            <a:ext cx="4887360" cy="802763"/>
          </a:xfrm>
          <a:prstGeom prst="roundRect">
            <a:avLst/>
          </a:prstGeom>
          <a:solidFill>
            <a:srgbClr val="1D8C9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15 JOGADORES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A5E46C41-524F-76DF-8F88-789199C76D92}"/>
              </a:ext>
            </a:extLst>
          </p:cNvPr>
          <p:cNvSpPr/>
          <p:nvPr/>
        </p:nvSpPr>
        <p:spPr>
          <a:xfrm>
            <a:off x="1922492" y="7277407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15 JOGADORES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569EAAEF-91E9-2651-C4DA-1DF0C5BFD1DB}"/>
              </a:ext>
            </a:extLst>
          </p:cNvPr>
          <p:cNvSpPr/>
          <p:nvPr/>
        </p:nvSpPr>
        <p:spPr>
          <a:xfrm>
            <a:off x="1922492" y="8556568"/>
            <a:ext cx="4887360" cy="802763"/>
          </a:xfrm>
          <a:prstGeom prst="roundRect">
            <a:avLst/>
          </a:prstGeom>
          <a:solidFill>
            <a:srgbClr val="1D8C9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16 JOGADORES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FD6F5FE5-6127-BAF5-DF6C-A0BD87737FD5}"/>
              </a:ext>
            </a:extLst>
          </p:cNvPr>
          <p:cNvSpPr/>
          <p:nvPr/>
        </p:nvSpPr>
        <p:spPr>
          <a:xfrm>
            <a:off x="1914719" y="4639421"/>
            <a:ext cx="4887360" cy="802763"/>
          </a:xfrm>
          <a:prstGeom prst="roundRect">
            <a:avLst/>
          </a:prstGeom>
          <a:solidFill>
            <a:srgbClr val="1D8C9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12 JOGADORES 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5B4C20B0-3110-108B-B56C-0F4B0056A5C2}"/>
              </a:ext>
            </a:extLst>
          </p:cNvPr>
          <p:cNvSpPr/>
          <p:nvPr/>
        </p:nvSpPr>
        <p:spPr>
          <a:xfrm>
            <a:off x="1922494" y="1439547"/>
            <a:ext cx="14460506" cy="1998350"/>
          </a:xfrm>
          <a:prstGeom prst="roundRect">
            <a:avLst/>
          </a:prstGeom>
          <a:solidFill>
            <a:srgbClr val="1D8C9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3600" dirty="0">
                <a:latin typeface="Agency FB" panose="020B0503020202020204" pitchFamily="34" charset="0"/>
              </a:rPr>
              <a:t>Uma equipe de </a:t>
            </a:r>
            <a:r>
              <a:rPr lang="pt-BR" sz="3600" dirty="0" err="1">
                <a:latin typeface="Agency FB" panose="020B0503020202020204" pitchFamily="34" charset="0"/>
              </a:rPr>
              <a:t>rugby</a:t>
            </a:r>
            <a:r>
              <a:rPr lang="pt-BR" sz="3600" dirty="0">
                <a:latin typeface="Agency FB" panose="020B0503020202020204" pitchFamily="34" charset="0"/>
              </a:rPr>
              <a:t> é composta por quantos jogadores?</a:t>
            </a: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CEA77A47-D1D8-B703-C482-D2F9B6C00BF5}"/>
              </a:ext>
            </a:extLst>
          </p:cNvPr>
          <p:cNvSpPr/>
          <p:nvPr/>
        </p:nvSpPr>
        <p:spPr>
          <a:xfrm>
            <a:off x="1914719" y="5922219"/>
            <a:ext cx="4887360" cy="802763"/>
          </a:xfrm>
          <a:prstGeom prst="roundRect">
            <a:avLst/>
          </a:prstGeom>
          <a:solidFill>
            <a:srgbClr val="1D8C9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13 JOGADORES </a:t>
            </a:r>
          </a:p>
        </p:txBody>
      </p: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9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MONTE EVEREST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MAUNA KEA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a montanha mais alta do mundo?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MONTE CHIMBORAZO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PICO DA NEBLINA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3A5F041A-3E66-2EFC-6587-7397E02D3675}"/>
              </a:ext>
            </a:extLst>
          </p:cNvPr>
          <p:cNvSpPr/>
          <p:nvPr/>
        </p:nvSpPr>
        <p:spPr>
          <a:xfrm>
            <a:off x="1905001" y="8555989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MONTE EVEREST</a:t>
            </a:r>
          </a:p>
        </p:txBody>
      </p:sp>
    </p:spTree>
    <p:extLst>
      <p:ext uri="{BB962C8B-B14F-4D97-AF65-F5344CB8AC3E}">
        <p14:creationId xmlns:p14="http://schemas.microsoft.com/office/powerpoint/2010/main" val="120317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24 HORAS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48 HORAS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Quanto tempo a Terra demora para dar uma volta completa em torno dela mesma?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12 HORAS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18 HORAS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BCCD5C2E-13F3-BBCC-4001-0D40052B5711}"/>
              </a:ext>
            </a:extLst>
          </p:cNvPr>
          <p:cNvSpPr/>
          <p:nvPr/>
        </p:nvSpPr>
        <p:spPr>
          <a:xfrm>
            <a:off x="1922492" y="8548985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24 HORAS</a:t>
            </a:r>
          </a:p>
        </p:txBody>
      </p:sp>
    </p:spTree>
    <p:extLst>
      <p:ext uri="{BB962C8B-B14F-4D97-AF65-F5344CB8AC3E}">
        <p14:creationId xmlns:p14="http://schemas.microsoft.com/office/powerpoint/2010/main" val="397993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6 CONTINENTES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5 CONTINENTES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Quantos continentes existem?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8 CONTINENTES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7 CONTINENTES 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3FC56095-373E-D8EB-5842-9B39D0856312}"/>
              </a:ext>
            </a:extLst>
          </p:cNvPr>
          <p:cNvSpPr/>
          <p:nvPr/>
        </p:nvSpPr>
        <p:spPr>
          <a:xfrm>
            <a:off x="1905001" y="85564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6 CONTINENTES</a:t>
            </a:r>
          </a:p>
        </p:txBody>
      </p:sp>
    </p:spTree>
    <p:extLst>
      <p:ext uri="{BB962C8B-B14F-4D97-AF65-F5344CB8AC3E}">
        <p14:creationId xmlns:p14="http://schemas.microsoft.com/office/powerpoint/2010/main" val="27608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CAATINGA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PAMPAS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a maior floresta tropical do mundo?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MATA ATLÂNTICA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FLORESTA AMAZÔNICA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DEE6BAA9-FBF7-FF25-18F1-F4441F54A069}"/>
              </a:ext>
            </a:extLst>
          </p:cNvPr>
          <p:cNvSpPr/>
          <p:nvPr/>
        </p:nvSpPr>
        <p:spPr>
          <a:xfrm>
            <a:off x="1905001" y="7277443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FLORESTA AMAZÔNICA</a:t>
            </a:r>
          </a:p>
        </p:txBody>
      </p:sp>
    </p:spTree>
    <p:extLst>
      <p:ext uri="{BB962C8B-B14F-4D97-AF65-F5344CB8AC3E}">
        <p14:creationId xmlns:p14="http://schemas.microsoft.com/office/powerpoint/2010/main" val="175324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CAPITÃO AMÉRICA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BATMAM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Kryptonita é a fraqueza de qual super-herói?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HULK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SUPER-HOMEM 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48E598FB-6845-35D2-0A38-C101D38B2F10}"/>
              </a:ext>
            </a:extLst>
          </p:cNvPr>
          <p:cNvSpPr/>
          <p:nvPr/>
        </p:nvSpPr>
        <p:spPr>
          <a:xfrm>
            <a:off x="1922492" y="7277443"/>
            <a:ext cx="4887360" cy="802763"/>
          </a:xfrm>
          <a:prstGeom prst="roundRect">
            <a:avLst/>
          </a:prstGeom>
          <a:solidFill>
            <a:srgbClr val="1D8C9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SUPER-HOMEM 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9C6C6D76-3763-E679-5314-60AC20E272F1}"/>
              </a:ext>
            </a:extLst>
          </p:cNvPr>
          <p:cNvSpPr/>
          <p:nvPr/>
        </p:nvSpPr>
        <p:spPr>
          <a:xfrm>
            <a:off x="1922492" y="7277443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SUPER-HOMEM </a:t>
            </a:r>
          </a:p>
        </p:txBody>
      </p:sp>
    </p:spTree>
    <p:extLst>
      <p:ext uri="{BB962C8B-B14F-4D97-AF65-F5344CB8AC3E}">
        <p14:creationId xmlns:p14="http://schemas.microsoft.com/office/powerpoint/2010/main" val="391170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LEONARDO DA VINCI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SALVADOR DALÍ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Quem pintou o quadro Mona Lisa?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VAN GOGH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PABLO PICASSO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A765D362-0253-713C-424B-C0A0391C7748}"/>
              </a:ext>
            </a:extLst>
          </p:cNvPr>
          <p:cNvSpPr/>
          <p:nvPr/>
        </p:nvSpPr>
        <p:spPr>
          <a:xfrm>
            <a:off x="1922492" y="8555606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LEONARDO DA VINCI</a:t>
            </a:r>
          </a:p>
        </p:txBody>
      </p:sp>
    </p:spTree>
    <p:extLst>
      <p:ext uri="{BB962C8B-B14F-4D97-AF65-F5344CB8AC3E}">
        <p14:creationId xmlns:p14="http://schemas.microsoft.com/office/powerpoint/2010/main" val="278097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POLÔNIA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ITÁLIA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Em qual país foi construído o Muro de Berlim?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ALEMANHA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PORTUGAL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ABF58378-D323-2BF5-620C-78DDC09AF422}"/>
              </a:ext>
            </a:extLst>
          </p:cNvPr>
          <p:cNvSpPr/>
          <p:nvPr/>
        </p:nvSpPr>
        <p:spPr>
          <a:xfrm>
            <a:off x="1922492" y="592217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ALEMANHA</a:t>
            </a:r>
          </a:p>
        </p:txBody>
      </p:sp>
    </p:spTree>
    <p:extLst>
      <p:ext uri="{BB962C8B-B14F-4D97-AF65-F5344CB8AC3E}">
        <p14:creationId xmlns:p14="http://schemas.microsoft.com/office/powerpoint/2010/main" val="113526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TERRA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SATURNO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maior planeta do sistema solar?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JÚPITER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MARTE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84340ED8-EEBD-B1E8-6C25-DC4E0984BBC1}"/>
              </a:ext>
            </a:extLst>
          </p:cNvPr>
          <p:cNvSpPr/>
          <p:nvPr/>
        </p:nvSpPr>
        <p:spPr>
          <a:xfrm>
            <a:off x="1922492" y="5919740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JÚPITER</a:t>
            </a:r>
          </a:p>
        </p:txBody>
      </p:sp>
    </p:spTree>
    <p:extLst>
      <p:ext uri="{BB962C8B-B14F-4D97-AF65-F5344CB8AC3E}">
        <p14:creationId xmlns:p14="http://schemas.microsoft.com/office/powerpoint/2010/main" val="65742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PETECA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BASQUETE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Depois do futebol, qual é o esporte mais popular no Brasil?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VÔLEI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HANDEBOL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CB4686A6-4056-E4DE-3F89-25D45BD800E0}"/>
              </a:ext>
            </a:extLst>
          </p:cNvPr>
          <p:cNvSpPr/>
          <p:nvPr/>
        </p:nvSpPr>
        <p:spPr>
          <a:xfrm>
            <a:off x="1905001" y="592217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VÔLEI</a:t>
            </a:r>
          </a:p>
        </p:txBody>
      </p:sp>
    </p:spTree>
    <p:extLst>
      <p:ext uri="{BB962C8B-B14F-4D97-AF65-F5344CB8AC3E}">
        <p14:creationId xmlns:p14="http://schemas.microsoft.com/office/powerpoint/2010/main" val="36937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23505"/>
            <a:chOff x="3098429" y="1935043"/>
            <a:chExt cx="12076552" cy="6866057"/>
          </a:xfrm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VATICANO E RÚSSIA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menor e o maior país do mundo?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NAURU E CHINA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MÔNACO E CANADÁ</a:t>
              </a:r>
            </a:p>
          </p:txBody>
        </p:sp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098429" y="8105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MALTA E ESTADOS UNIDOS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DAEC0132-9120-837D-5019-143613CE22D0}"/>
              </a:ext>
            </a:extLst>
          </p:cNvPr>
          <p:cNvSpPr/>
          <p:nvPr/>
        </p:nvSpPr>
        <p:spPr>
          <a:xfrm>
            <a:off x="1905001" y="4635653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VATICANO E RÚSSIA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CDE5B7D-0E77-5174-8BD6-B582B00290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89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TIRADENTES 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DIA DA IDEPENDÊNCIA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O que se comemora no feriado do dia 21 de abril no Brasil?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FINADOS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NATAL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9456F1DE-A01C-8DAA-1A86-57C1E2045812}"/>
              </a:ext>
            </a:extLst>
          </p:cNvPr>
          <p:cNvSpPr/>
          <p:nvPr/>
        </p:nvSpPr>
        <p:spPr>
          <a:xfrm>
            <a:off x="1917285" y="8552978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TIRADENTES </a:t>
            </a:r>
          </a:p>
        </p:txBody>
      </p:sp>
    </p:spTree>
    <p:extLst>
      <p:ext uri="{BB962C8B-B14F-4D97-AF65-F5344CB8AC3E}">
        <p14:creationId xmlns:p14="http://schemas.microsoft.com/office/powerpoint/2010/main" val="52507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PATINHO FEIO 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A BELA ADORMECIDA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Em qual conto de fadas uma princesa adormece com um feitiço e só acorda com o beijo de um príncipe?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JOÃO E MARIA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CHAPEUZINHO VERMELHO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AB1B08D2-3BF3-6CD6-B83F-723F5C4F826E}"/>
              </a:ext>
            </a:extLst>
          </p:cNvPr>
          <p:cNvSpPr/>
          <p:nvPr/>
        </p:nvSpPr>
        <p:spPr>
          <a:xfrm>
            <a:off x="1914719" y="46393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A BELA ADORMECIDA</a:t>
            </a:r>
          </a:p>
        </p:txBody>
      </p:sp>
    </p:spTree>
    <p:extLst>
      <p:ext uri="{BB962C8B-B14F-4D97-AF65-F5344CB8AC3E}">
        <p14:creationId xmlns:p14="http://schemas.microsoft.com/office/powerpoint/2010/main" val="206901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NORDESTE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CENTRO-OESTE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Em que região se localiza o estado de Minas Gerais?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NORTE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SUDESTE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34AE2C1C-3F29-CA9A-B046-EB72D6177E9F}"/>
              </a:ext>
            </a:extLst>
          </p:cNvPr>
          <p:cNvSpPr/>
          <p:nvPr/>
        </p:nvSpPr>
        <p:spPr>
          <a:xfrm>
            <a:off x="1922492" y="7277490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SUDESTE</a:t>
            </a:r>
          </a:p>
        </p:txBody>
      </p:sp>
    </p:spTree>
    <p:extLst>
      <p:ext uri="{BB962C8B-B14F-4D97-AF65-F5344CB8AC3E}">
        <p14:creationId xmlns:p14="http://schemas.microsoft.com/office/powerpoint/2010/main" val="5489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ABACATE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AZEITONA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Que fruto nasce da oliveira?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AÇAÍ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AMÊNDOA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A91F9891-2D41-1036-5F15-7A0B63959CFF}"/>
              </a:ext>
            </a:extLst>
          </p:cNvPr>
          <p:cNvSpPr/>
          <p:nvPr/>
        </p:nvSpPr>
        <p:spPr>
          <a:xfrm>
            <a:off x="1905001" y="46393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AZEITONA</a:t>
            </a:r>
          </a:p>
        </p:txBody>
      </p:sp>
    </p:spTree>
    <p:extLst>
      <p:ext uri="{BB962C8B-B14F-4D97-AF65-F5344CB8AC3E}">
        <p14:creationId xmlns:p14="http://schemas.microsoft.com/office/powerpoint/2010/main" val="71908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OS CHAPÉU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CHAPÉIS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plural de chapéu?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CHAPÉUS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CHAPÉUZES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BB36B183-A4A7-A384-A9C0-7078CBA24D98}"/>
              </a:ext>
            </a:extLst>
          </p:cNvPr>
          <p:cNvSpPr/>
          <p:nvPr/>
        </p:nvSpPr>
        <p:spPr>
          <a:xfrm>
            <a:off x="1905001" y="592217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CHAPÉUS</a:t>
            </a:r>
          </a:p>
        </p:txBody>
      </p:sp>
    </p:spTree>
    <p:extLst>
      <p:ext uri="{BB962C8B-B14F-4D97-AF65-F5344CB8AC3E}">
        <p14:creationId xmlns:p14="http://schemas.microsoft.com/office/powerpoint/2010/main" val="269654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ESTADOS UNIDOS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REINO UNIDO 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Barack Obama foi presidente de qual país?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CANADÁ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AUSTRÁLIA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D6612B51-36D3-FD60-0F32-33100ABBF4E1}"/>
              </a:ext>
            </a:extLst>
          </p:cNvPr>
          <p:cNvSpPr/>
          <p:nvPr/>
        </p:nvSpPr>
        <p:spPr>
          <a:xfrm>
            <a:off x="1905001" y="85564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ESTADOS UNIDOS</a:t>
            </a:r>
          </a:p>
        </p:txBody>
      </p:sp>
    </p:spTree>
    <p:extLst>
      <p:ext uri="{BB962C8B-B14F-4D97-AF65-F5344CB8AC3E}">
        <p14:creationId xmlns:p14="http://schemas.microsoft.com/office/powerpoint/2010/main" val="371937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BOEING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ANTONOV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Que navio famoso naufragou na sua viagem inaugural?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SERENÍSSIMA 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TITANIC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EBEC91CF-B14F-B483-EF46-0A5862F499E0}"/>
              </a:ext>
            </a:extLst>
          </p:cNvPr>
          <p:cNvSpPr/>
          <p:nvPr/>
        </p:nvSpPr>
        <p:spPr>
          <a:xfrm>
            <a:off x="1905001" y="7293749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TITANIC</a:t>
            </a:r>
          </a:p>
        </p:txBody>
      </p:sp>
    </p:spTree>
    <p:extLst>
      <p:ext uri="{BB962C8B-B14F-4D97-AF65-F5344CB8AC3E}">
        <p14:creationId xmlns:p14="http://schemas.microsoft.com/office/powerpoint/2010/main" val="219154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LUA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SCD-1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satélite natural da Terra?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SOL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GANIMEDES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EA4430B5-796E-F549-7E94-657F81EE20D7}"/>
              </a:ext>
            </a:extLst>
          </p:cNvPr>
          <p:cNvSpPr/>
          <p:nvPr/>
        </p:nvSpPr>
        <p:spPr>
          <a:xfrm>
            <a:off x="1918906" y="85564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LUA</a:t>
            </a:r>
          </a:p>
        </p:txBody>
      </p:sp>
    </p:spTree>
    <p:extLst>
      <p:ext uri="{BB962C8B-B14F-4D97-AF65-F5344CB8AC3E}">
        <p14:creationId xmlns:p14="http://schemas.microsoft.com/office/powerpoint/2010/main" val="124777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VERMELHO E BRANCO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VERMELHO E AMARELO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Quais são as cores presentes na bandeira da China?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VERMELHO E PRETO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VERMELHO E VERDE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8923CA88-D140-879A-AE25-1E5B175B798B}"/>
              </a:ext>
            </a:extLst>
          </p:cNvPr>
          <p:cNvSpPr/>
          <p:nvPr/>
        </p:nvSpPr>
        <p:spPr>
          <a:xfrm>
            <a:off x="1933841" y="4639374"/>
            <a:ext cx="4887360" cy="802763"/>
          </a:xfrm>
          <a:prstGeom prst="round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VERMELHO E AMARELO</a:t>
            </a:r>
          </a:p>
        </p:txBody>
      </p:sp>
    </p:spTree>
    <p:extLst>
      <p:ext uri="{BB962C8B-B14F-4D97-AF65-F5344CB8AC3E}">
        <p14:creationId xmlns:p14="http://schemas.microsoft.com/office/powerpoint/2010/main" val="75237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AMÉRICA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ÁSIA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maior continente em extensão?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EUROPA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ÁFRICA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71D67681-4800-8897-AB51-F75DA26CE3C4}"/>
              </a:ext>
            </a:extLst>
          </p:cNvPr>
          <p:cNvSpPr/>
          <p:nvPr/>
        </p:nvSpPr>
        <p:spPr>
          <a:xfrm>
            <a:off x="1922492" y="46393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ÁSIA</a:t>
            </a:r>
          </a:p>
        </p:txBody>
      </p:sp>
    </p:spTree>
    <p:extLst>
      <p:ext uri="{BB962C8B-B14F-4D97-AF65-F5344CB8AC3E}">
        <p14:creationId xmlns:p14="http://schemas.microsoft.com/office/powerpoint/2010/main" val="281424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23505"/>
            <a:chOff x="3098429" y="1935043"/>
            <a:chExt cx="12076552" cy="6866057"/>
          </a:xfrm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ELE CABE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Como é a conjugação do verbo caber na 1º pessoa do singular do presente do indicativo?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QUE EU CAIBA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EU CABO</a:t>
              </a:r>
            </a:p>
          </p:txBody>
        </p:sp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098429" y="8105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EU CAIBO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B6E253BB-78F8-8F77-4A1D-1FC7F1835D54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EU CAIBO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882F36A-0F18-0290-8CA9-9A6FF51DA6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2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7 PATAS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8 PATAS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Quantas patas uma formiga possui?  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6 PATAS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12 PATAS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55574783-B454-4312-2963-6A064E42E472}"/>
              </a:ext>
            </a:extLst>
          </p:cNvPr>
          <p:cNvSpPr/>
          <p:nvPr/>
        </p:nvSpPr>
        <p:spPr>
          <a:xfrm>
            <a:off x="1905001" y="592217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6 PATAS</a:t>
            </a:r>
          </a:p>
        </p:txBody>
      </p:sp>
    </p:spTree>
    <p:extLst>
      <p:ext uri="{BB962C8B-B14F-4D97-AF65-F5344CB8AC3E}">
        <p14:creationId xmlns:p14="http://schemas.microsoft.com/office/powerpoint/2010/main" val="50828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POSEIDON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APOLO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Na mitologia grega, Zeus era filho de quem?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URANO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CRONOS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D779C219-2B72-85AA-BC04-FE9998330822}"/>
              </a:ext>
            </a:extLst>
          </p:cNvPr>
          <p:cNvSpPr/>
          <p:nvPr/>
        </p:nvSpPr>
        <p:spPr>
          <a:xfrm>
            <a:off x="1922492" y="7277250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CRONOS</a:t>
            </a:r>
          </a:p>
        </p:txBody>
      </p:sp>
    </p:spTree>
    <p:extLst>
      <p:ext uri="{BB962C8B-B14F-4D97-AF65-F5344CB8AC3E}">
        <p14:creationId xmlns:p14="http://schemas.microsoft.com/office/powerpoint/2010/main" val="11693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HÍDRICA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EÓLICA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Como é o nome da energia gerada pelo vento?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TÉRMICA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QUÍMICA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08F58D08-7A6E-002A-FE8B-9662FB6AE50F}"/>
              </a:ext>
            </a:extLst>
          </p:cNvPr>
          <p:cNvSpPr/>
          <p:nvPr/>
        </p:nvSpPr>
        <p:spPr>
          <a:xfrm>
            <a:off x="1914719" y="46393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EÓLICA</a:t>
            </a:r>
          </a:p>
        </p:txBody>
      </p:sp>
    </p:spTree>
    <p:extLst>
      <p:ext uri="{BB962C8B-B14F-4D97-AF65-F5344CB8AC3E}">
        <p14:creationId xmlns:p14="http://schemas.microsoft.com/office/powerpoint/2010/main" val="225842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AZEITONA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MILHO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O azeite de oliva é feito de quê?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CANOLA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OLIVEIRA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1585A4D0-9D29-A7F8-BFBE-32C3373ADFF4}"/>
              </a:ext>
            </a:extLst>
          </p:cNvPr>
          <p:cNvSpPr/>
          <p:nvPr/>
        </p:nvSpPr>
        <p:spPr>
          <a:xfrm>
            <a:off x="1941947" y="85564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AZEITONA</a:t>
            </a:r>
          </a:p>
        </p:txBody>
      </p:sp>
    </p:spTree>
    <p:extLst>
      <p:ext uri="{BB962C8B-B14F-4D97-AF65-F5344CB8AC3E}">
        <p14:creationId xmlns:p14="http://schemas.microsoft.com/office/powerpoint/2010/main" val="163284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UMA RAIZ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UM LEGUME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O tomate é…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UMA HORTALIÇA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UMA FRUTA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DAC3CB00-DB0A-5193-D339-BB0F47C1638E}"/>
              </a:ext>
            </a:extLst>
          </p:cNvPr>
          <p:cNvSpPr/>
          <p:nvPr/>
        </p:nvSpPr>
        <p:spPr>
          <a:xfrm>
            <a:off x="1905001" y="7277443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UMA FRUTA</a:t>
            </a:r>
          </a:p>
        </p:txBody>
      </p:sp>
    </p:spTree>
    <p:extLst>
      <p:ext uri="{BB962C8B-B14F-4D97-AF65-F5344CB8AC3E}">
        <p14:creationId xmlns:p14="http://schemas.microsoft.com/office/powerpoint/2010/main" val="391634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ANDY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SID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Na animação de Toy </a:t>
              </a:r>
              <a:r>
                <a:rPr lang="pt-BR" sz="3600" dirty="0" err="1">
                  <a:latin typeface="Agency FB" panose="020B0503020202020204" pitchFamily="34" charset="0"/>
                </a:rPr>
                <a:t>Story</a:t>
              </a:r>
              <a:r>
                <a:rPr lang="pt-BR" sz="3600" dirty="0">
                  <a:latin typeface="Agency FB" panose="020B0503020202020204" pitchFamily="34" charset="0"/>
                </a:rPr>
                <a:t>, qual o nome do personagem que é dono dos brinquedos?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TANDY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LARY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6405F900-4CDE-74CD-8F91-E717AE6C9451}"/>
              </a:ext>
            </a:extLst>
          </p:cNvPr>
          <p:cNvSpPr/>
          <p:nvPr/>
        </p:nvSpPr>
        <p:spPr>
          <a:xfrm>
            <a:off x="1922492" y="85564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ANDY</a:t>
            </a:r>
          </a:p>
        </p:txBody>
      </p:sp>
    </p:spTree>
    <p:extLst>
      <p:ext uri="{BB962C8B-B14F-4D97-AF65-F5344CB8AC3E}">
        <p14:creationId xmlns:p14="http://schemas.microsoft.com/office/powerpoint/2010/main" val="19726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JEFF BEZOS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MARK ZUCKERBERG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nome do criador do Facebook?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ELON MUSK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BILL GATES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6E2292ED-6E48-3933-E248-C92D32CCE774}"/>
              </a:ext>
            </a:extLst>
          </p:cNvPr>
          <p:cNvSpPr/>
          <p:nvPr/>
        </p:nvSpPr>
        <p:spPr>
          <a:xfrm>
            <a:off x="1901758" y="46393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MARK ZUCKERBERG</a:t>
            </a:r>
          </a:p>
        </p:txBody>
      </p:sp>
    </p:spTree>
    <p:extLst>
      <p:ext uri="{BB962C8B-B14F-4D97-AF65-F5344CB8AC3E}">
        <p14:creationId xmlns:p14="http://schemas.microsoft.com/office/powerpoint/2010/main" val="54853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DOG FOOD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HOT </a:t>
              </a:r>
              <a:r>
                <a:rPr lang="pt-BR" sz="3600" dirty="0" err="1">
                  <a:latin typeface="Agency FB" panose="020B0503020202020204" pitchFamily="34" charset="0"/>
                </a:rPr>
                <a:t>HOT</a:t>
              </a:r>
              <a:endParaRPr lang="pt-BR" sz="3600" dirty="0">
                <a:latin typeface="Agency FB" panose="020B0503020202020204" pitchFamily="34" charset="0"/>
              </a:endParaRP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Como se diz cachorro-quente em inglês?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HOT DOG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DOG HOT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CAC9C610-3822-08ED-4752-114CE4C513CE}"/>
              </a:ext>
            </a:extLst>
          </p:cNvPr>
          <p:cNvSpPr/>
          <p:nvPr/>
        </p:nvSpPr>
        <p:spPr>
          <a:xfrm>
            <a:off x="1922492" y="592217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HOT DOG</a:t>
            </a:r>
          </a:p>
        </p:txBody>
      </p:sp>
    </p:spTree>
    <p:extLst>
      <p:ext uri="{BB962C8B-B14F-4D97-AF65-F5344CB8AC3E}">
        <p14:creationId xmlns:p14="http://schemas.microsoft.com/office/powerpoint/2010/main" val="23709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TÊNIS DE MESA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QUEIMADA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Esporte criado pelos indígenas brasileiros...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CORFEBOL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PETECA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C77C014C-93BF-7D24-0E3E-73379F8A4F18}"/>
              </a:ext>
            </a:extLst>
          </p:cNvPr>
          <p:cNvSpPr/>
          <p:nvPr/>
        </p:nvSpPr>
        <p:spPr>
          <a:xfrm>
            <a:off x="1905001" y="7277250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PETECA</a:t>
            </a:r>
          </a:p>
        </p:txBody>
      </p:sp>
    </p:spTree>
    <p:extLst>
      <p:ext uri="{BB962C8B-B14F-4D97-AF65-F5344CB8AC3E}">
        <p14:creationId xmlns:p14="http://schemas.microsoft.com/office/powerpoint/2010/main" val="99818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BELO HORIZONTE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JUIZ DE FORA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a capital do estado de Minas Gerais?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GOVERNADOR VALADARES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UBERLÂNDIA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DD4884B8-6B9D-8B21-B525-794B675662C4}"/>
              </a:ext>
            </a:extLst>
          </p:cNvPr>
          <p:cNvSpPr/>
          <p:nvPr/>
        </p:nvSpPr>
        <p:spPr>
          <a:xfrm>
            <a:off x="1905001" y="8551417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BELO HORIZONTE</a:t>
            </a:r>
          </a:p>
        </p:txBody>
      </p:sp>
    </p:spTree>
    <p:extLst>
      <p:ext uri="{BB962C8B-B14F-4D97-AF65-F5344CB8AC3E}">
        <p14:creationId xmlns:p14="http://schemas.microsoft.com/office/powerpoint/2010/main" val="416247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23505"/>
            <a:chOff x="3098429" y="1935043"/>
            <a:chExt cx="12076552" cy="6866057"/>
          </a:xfrm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LA CASA DE PAPEL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foi a série mais assistida da Netflix em 2021?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ROUND 6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THE WITCHER</a:t>
              </a:r>
            </a:p>
          </p:txBody>
        </p:sp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098429" y="8105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DARK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2B5232AB-9F4B-1661-1775-8BB6A76F99DA}"/>
              </a:ext>
            </a:extLst>
          </p:cNvPr>
          <p:cNvSpPr/>
          <p:nvPr/>
        </p:nvSpPr>
        <p:spPr>
          <a:xfrm>
            <a:off x="1914719" y="591845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ROUND 6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B050EFE9-D769-2B92-E8A8-7701C714BB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31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1 MILHÃO DE QUILÔMETROS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580 MIL QUILÔMETROS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a distância aproximada entre a terra e a lua?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380 MIL QUILÔMETROS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100 MIL QUILÔMETROS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0AAAE4B8-EE23-8BD1-ED6B-AD64747D3747}"/>
              </a:ext>
            </a:extLst>
          </p:cNvPr>
          <p:cNvSpPr/>
          <p:nvPr/>
        </p:nvSpPr>
        <p:spPr>
          <a:xfrm>
            <a:off x="1905001" y="592217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380 MIL QUILÔMETROS</a:t>
            </a:r>
          </a:p>
        </p:txBody>
      </p:sp>
    </p:spTree>
    <p:extLst>
      <p:ext uri="{BB962C8B-B14F-4D97-AF65-F5344CB8AC3E}">
        <p14:creationId xmlns:p14="http://schemas.microsoft.com/office/powerpoint/2010/main" val="869656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NATAÇÃO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TIRO COM ARCO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Daiane dos Santos foi uma atleta brasileira de qual modalidade?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ESGRIMA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GINÁSTICA ARTÍSTICA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EE5CCAF6-2739-0071-4BAA-440F5774ACFE}"/>
              </a:ext>
            </a:extLst>
          </p:cNvPr>
          <p:cNvSpPr/>
          <p:nvPr/>
        </p:nvSpPr>
        <p:spPr>
          <a:xfrm>
            <a:off x="1905001" y="7277250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GINÁSTICA ARTÍSTICA</a:t>
            </a:r>
          </a:p>
        </p:txBody>
      </p:sp>
    </p:spTree>
    <p:extLst>
      <p:ext uri="{BB962C8B-B14F-4D97-AF65-F5344CB8AC3E}">
        <p14:creationId xmlns:p14="http://schemas.microsoft.com/office/powerpoint/2010/main" val="100601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LADY GAGA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DEMI LOVATO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É uma cantora colombiana...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ARIANA GRANDE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SHAKIRA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A5CE8C9C-3662-B029-8E7F-DE029726511A}"/>
              </a:ext>
            </a:extLst>
          </p:cNvPr>
          <p:cNvSpPr/>
          <p:nvPr/>
        </p:nvSpPr>
        <p:spPr>
          <a:xfrm>
            <a:off x="1905001" y="7277443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SHAKIRA</a:t>
            </a:r>
          </a:p>
        </p:txBody>
      </p:sp>
    </p:spTree>
    <p:extLst>
      <p:ext uri="{BB962C8B-B14F-4D97-AF65-F5344CB8AC3E}">
        <p14:creationId xmlns:p14="http://schemas.microsoft.com/office/powerpoint/2010/main" val="308474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GREEN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BLUE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Azul em inglês...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RED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BLACK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6D39B3E7-5758-4B1C-3E6E-0739A789C535}"/>
              </a:ext>
            </a:extLst>
          </p:cNvPr>
          <p:cNvSpPr/>
          <p:nvPr/>
        </p:nvSpPr>
        <p:spPr>
          <a:xfrm>
            <a:off x="1922492" y="46393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BLUE</a:t>
            </a:r>
          </a:p>
        </p:txBody>
      </p:sp>
    </p:spTree>
    <p:extLst>
      <p:ext uri="{BB962C8B-B14F-4D97-AF65-F5344CB8AC3E}">
        <p14:creationId xmlns:p14="http://schemas.microsoft.com/office/powerpoint/2010/main" val="145528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CABECEIO E ARREMESSO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CHUTE E ARREMESSO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São fundamentos do basquete...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FINTA E LEVANTAMENTO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DRIBLE E ARREMESSO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8585E9DD-F0BA-1154-4487-F97D06CCDAFA}"/>
              </a:ext>
            </a:extLst>
          </p:cNvPr>
          <p:cNvSpPr/>
          <p:nvPr/>
        </p:nvSpPr>
        <p:spPr>
          <a:xfrm>
            <a:off x="1905001" y="7277250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DRIBLE E ARREMESSO</a:t>
            </a:r>
          </a:p>
        </p:txBody>
      </p:sp>
    </p:spTree>
    <p:extLst>
      <p:ext uri="{BB962C8B-B14F-4D97-AF65-F5344CB8AC3E}">
        <p14:creationId xmlns:p14="http://schemas.microsoft.com/office/powerpoint/2010/main" val="153388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BEATLES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LINK PARK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É uma banda britânica...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SCORPIONS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AC/DC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137EFA5B-1C93-F02D-8597-711A29AF0950}"/>
              </a:ext>
            </a:extLst>
          </p:cNvPr>
          <p:cNvSpPr/>
          <p:nvPr/>
        </p:nvSpPr>
        <p:spPr>
          <a:xfrm>
            <a:off x="1887510" y="85564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BEATLES</a:t>
            </a:r>
          </a:p>
        </p:txBody>
      </p:sp>
    </p:spTree>
    <p:extLst>
      <p:ext uri="{BB962C8B-B14F-4D97-AF65-F5344CB8AC3E}">
        <p14:creationId xmlns:p14="http://schemas.microsoft.com/office/powerpoint/2010/main" val="184914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LONDRES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NOVA IORQUE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Em qual cidade fica localizada a estátua da liberdade?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LOS ANGELES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VARSOVIA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163F9D78-424F-52AE-5EAE-F8D624FDCCEB}"/>
              </a:ext>
            </a:extLst>
          </p:cNvPr>
          <p:cNvSpPr/>
          <p:nvPr/>
        </p:nvSpPr>
        <p:spPr>
          <a:xfrm>
            <a:off x="1922492" y="463666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NOVA IORQUE</a:t>
            </a:r>
          </a:p>
        </p:txBody>
      </p:sp>
    </p:spTree>
    <p:extLst>
      <p:ext uri="{BB962C8B-B14F-4D97-AF65-F5344CB8AC3E}">
        <p14:creationId xmlns:p14="http://schemas.microsoft.com/office/powerpoint/2010/main" val="206329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GAME OF THRONES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THE WALKING DEAD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lvl="1" algn="ctr"/>
              <a:r>
                <a:rPr lang="pt-BR" sz="3600" dirty="0">
                  <a:latin typeface="Agency FB" panose="020B0503020202020204" pitchFamily="34" charset="0"/>
                </a:rPr>
                <a:t>Qual é o nome da série de televisão que conta a história de um grupo de sobreviventes lutando para sobreviver em um mundo dominado por zumbis?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BREAKING BAD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LOST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3F6649BB-00CE-F128-718D-EAB06CF91014}"/>
              </a:ext>
            </a:extLst>
          </p:cNvPr>
          <p:cNvSpPr/>
          <p:nvPr/>
        </p:nvSpPr>
        <p:spPr>
          <a:xfrm>
            <a:off x="1914719" y="46393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THE WALKING DEAD</a:t>
            </a:r>
          </a:p>
        </p:txBody>
      </p:sp>
    </p:spTree>
    <p:extLst>
      <p:ext uri="{BB962C8B-B14F-4D97-AF65-F5344CB8AC3E}">
        <p14:creationId xmlns:p14="http://schemas.microsoft.com/office/powerpoint/2010/main" val="320188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TÓQUIO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MADRID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a capital da Espanha?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PEQUIM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ROMA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3F7CA3AE-F6E5-E2CB-B35F-7A68BD8F3C63}"/>
              </a:ext>
            </a:extLst>
          </p:cNvPr>
          <p:cNvSpPr/>
          <p:nvPr/>
        </p:nvSpPr>
        <p:spPr>
          <a:xfrm>
            <a:off x="1922492" y="46393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MADRID</a:t>
            </a:r>
          </a:p>
        </p:txBody>
      </p:sp>
    </p:spTree>
    <p:extLst>
      <p:ext uri="{BB962C8B-B14F-4D97-AF65-F5344CB8AC3E}">
        <p14:creationId xmlns:p14="http://schemas.microsoft.com/office/powerpoint/2010/main" val="385064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365 DIAS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265 DIAS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Quantos dias a terra demora para dar uma volta completa ao redor do sol?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165 DIAS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565 DIAS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4DE9A2F1-4770-8F5B-9B4C-07FB2136EFCD}"/>
              </a:ext>
            </a:extLst>
          </p:cNvPr>
          <p:cNvSpPr/>
          <p:nvPr/>
        </p:nvSpPr>
        <p:spPr>
          <a:xfrm>
            <a:off x="1922492" y="8552935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365 DIAS</a:t>
            </a:r>
          </a:p>
        </p:txBody>
      </p:sp>
    </p:spTree>
    <p:extLst>
      <p:ext uri="{BB962C8B-B14F-4D97-AF65-F5344CB8AC3E}">
        <p14:creationId xmlns:p14="http://schemas.microsoft.com/office/powerpoint/2010/main" val="211559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23505"/>
            <a:chOff x="3098429" y="1935043"/>
            <a:chExt cx="12076552" cy="6866057"/>
          </a:xfrm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JUVENTUS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a equipe que tem o maior número de títulos da Liga dos Campeões da Europa?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BARCELONA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LIVERPOOL</a:t>
              </a:r>
            </a:p>
          </p:txBody>
        </p:sp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098429" y="8105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REAL MADRID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EC7B9E95-764B-3E23-8367-7F9DFD802015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REAL MADRID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0E1C4827-CD60-2FB8-FD63-C476841650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35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CAPITAL INICIAL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RAIMUNDOS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É uma banda mineira...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ROUPA NOVA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SKANK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C1AF8CC6-A5C1-3504-FC2D-27A1146B8D95}"/>
              </a:ext>
            </a:extLst>
          </p:cNvPr>
          <p:cNvSpPr/>
          <p:nvPr/>
        </p:nvSpPr>
        <p:spPr>
          <a:xfrm>
            <a:off x="1905001" y="7277443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SKANK</a:t>
            </a:r>
          </a:p>
        </p:txBody>
      </p:sp>
    </p:spTree>
    <p:extLst>
      <p:ext uri="{BB962C8B-B14F-4D97-AF65-F5344CB8AC3E}">
        <p14:creationId xmlns:p14="http://schemas.microsoft.com/office/powerpoint/2010/main" val="208001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ONÇA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TIGRE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lvl="1" algn="ctr"/>
              <a:r>
                <a:rPr lang="pt-BR" sz="3600" dirty="0">
                  <a:latin typeface="Agency FB" panose="020B0503020202020204" pitchFamily="34" charset="0"/>
                </a:rPr>
                <a:t>Qual é o animal considerado o “rei da selva”?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LEÃO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ZEBRA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34082991-22A6-576C-26F5-E52D00305460}"/>
              </a:ext>
            </a:extLst>
          </p:cNvPr>
          <p:cNvSpPr/>
          <p:nvPr/>
        </p:nvSpPr>
        <p:spPr>
          <a:xfrm>
            <a:off x="1905001" y="592217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B) LEÃO</a:t>
            </a:r>
          </a:p>
        </p:txBody>
      </p:sp>
    </p:spTree>
    <p:extLst>
      <p:ext uri="{BB962C8B-B14F-4D97-AF65-F5344CB8AC3E}">
        <p14:creationId xmlns:p14="http://schemas.microsoft.com/office/powerpoint/2010/main" val="221768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882635" y="1439547"/>
            <a:ext cx="14500365" cy="7919784"/>
            <a:chOff x="3079773" y="1935043"/>
            <a:chExt cx="12095208" cy="6862833"/>
          </a:xfrm>
        </p:grpSpPr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79773" y="6993830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HOW I MET YOUR MOTHER</a:t>
              </a:r>
            </a:p>
          </p:txBody>
        </p:sp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UM MALUCO NO PEDAÇO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GLEE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>
                  <a:latin typeface="Agency FB" panose="020B0503020202020204" pitchFamily="34" charset="0"/>
                </a:rPr>
                <a:t>Qual é o nome da série de televisão que conta a história de um grupo de amigos vivendo em Nova York?</a:t>
              </a:r>
              <a:endParaRPr lang="pt-BR" sz="3600" dirty="0">
                <a:latin typeface="Agency FB" panose="020B0503020202020204" pitchFamily="34" charset="0"/>
              </a:endParaRP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LOST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C1AF8CC6-A5C1-3504-FC2D-27A1146B8D95}"/>
              </a:ext>
            </a:extLst>
          </p:cNvPr>
          <p:cNvSpPr/>
          <p:nvPr/>
        </p:nvSpPr>
        <p:spPr>
          <a:xfrm>
            <a:off x="1862582" y="7277442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HOW I MET YOUR MOTHER</a:t>
            </a:r>
          </a:p>
        </p:txBody>
      </p:sp>
    </p:spTree>
    <p:extLst>
      <p:ext uri="{BB962C8B-B14F-4D97-AF65-F5344CB8AC3E}">
        <p14:creationId xmlns:p14="http://schemas.microsoft.com/office/powerpoint/2010/main" val="392051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GILBERTO GIL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TOM JOBIM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nome do compositor brasileiro famoso por suas músicas de bossa nova, como "Garota de Ipanema"?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CHICO BUARQUE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CAETANO VELOSO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8F294C96-2D80-D8F4-5240-13A85CC3998F}"/>
              </a:ext>
            </a:extLst>
          </p:cNvPr>
          <p:cNvSpPr/>
          <p:nvPr/>
        </p:nvSpPr>
        <p:spPr>
          <a:xfrm>
            <a:off x="1922492" y="46393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TOM JOBIM</a:t>
            </a:r>
          </a:p>
        </p:txBody>
      </p:sp>
    </p:spTree>
    <p:extLst>
      <p:ext uri="{BB962C8B-B14F-4D97-AF65-F5344CB8AC3E}">
        <p14:creationId xmlns:p14="http://schemas.microsoft.com/office/powerpoint/2010/main" val="82300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MAGIC JOHNSON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MICHAEL JORDAN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nome do famoso jogador de basquete americano, conhecido como "The King"?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STEPHEN CURRY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LEBRON JAMES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A6D33198-D3DA-4F67-CB7A-B2A0B1BAA6C3}"/>
              </a:ext>
            </a:extLst>
          </p:cNvPr>
          <p:cNvSpPr/>
          <p:nvPr/>
        </p:nvSpPr>
        <p:spPr>
          <a:xfrm>
            <a:off x="1922492" y="7277443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LEBRON JAMES</a:t>
            </a:r>
          </a:p>
        </p:txBody>
      </p:sp>
    </p:spTree>
    <p:extLst>
      <p:ext uri="{BB962C8B-B14F-4D97-AF65-F5344CB8AC3E}">
        <p14:creationId xmlns:p14="http://schemas.microsoft.com/office/powerpoint/2010/main" val="216925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2014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2006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Em qual ano o Brasil sediou a Copa do Mundo de futebol pela última vez?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2015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2016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E352B712-BEF7-D623-C2A1-E27702D8FB98}"/>
              </a:ext>
            </a:extLst>
          </p:cNvPr>
          <p:cNvSpPr/>
          <p:nvPr/>
        </p:nvSpPr>
        <p:spPr>
          <a:xfrm>
            <a:off x="1922492" y="8556474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2014</a:t>
            </a:r>
          </a:p>
        </p:txBody>
      </p:sp>
    </p:spTree>
    <p:extLst>
      <p:ext uri="{BB962C8B-B14F-4D97-AF65-F5344CB8AC3E}">
        <p14:creationId xmlns:p14="http://schemas.microsoft.com/office/powerpoint/2010/main" val="244936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7115D11-5A5C-2231-A206-917CD99CD386}"/>
              </a:ext>
            </a:extLst>
          </p:cNvPr>
          <p:cNvSpPr/>
          <p:nvPr/>
        </p:nvSpPr>
        <p:spPr>
          <a:xfrm>
            <a:off x="1905001" y="8556521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BRASIL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19784"/>
            <a:chOff x="3098429" y="1935043"/>
            <a:chExt cx="12076552" cy="6862833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113019" y="8102247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LOBO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LEÃO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Qual é o animal mais rápido do mundo?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ONÇA PINTADA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GUEPARDO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9F8B047C-0747-0D10-C6A1-88831F20FD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BC4C672D-29D3-049A-98A9-C80D9CE1D244}"/>
              </a:ext>
            </a:extLst>
          </p:cNvPr>
          <p:cNvSpPr/>
          <p:nvPr/>
        </p:nvSpPr>
        <p:spPr>
          <a:xfrm>
            <a:off x="1900128" y="7277443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C) GUEPARDO</a:t>
            </a:r>
          </a:p>
        </p:txBody>
      </p:sp>
    </p:spTree>
    <p:extLst>
      <p:ext uri="{BB962C8B-B14F-4D97-AF65-F5344CB8AC3E}">
        <p14:creationId xmlns:p14="http://schemas.microsoft.com/office/powerpoint/2010/main" val="173674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23505"/>
            <a:chOff x="3098429" y="1935043"/>
            <a:chExt cx="12076552" cy="6866057"/>
          </a:xfrm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AUSTRÁLIA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Em qual país vivem mais cangurus do que pessoas?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NOVA ZELÂNDIA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CHINA</a:t>
              </a:r>
            </a:p>
          </p:txBody>
        </p:sp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098429" y="8105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ARGENTINA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4B4EE743-5318-B8C0-5270-CB674556F209}"/>
              </a:ext>
            </a:extLst>
          </p:cNvPr>
          <p:cNvSpPr/>
          <p:nvPr/>
        </p:nvSpPr>
        <p:spPr>
          <a:xfrm>
            <a:off x="1914719" y="4635653"/>
            <a:ext cx="4887360" cy="8027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A) AUSTRÁLIA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AAC150A-05EE-3F2D-57DB-229B019A34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2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ED2D3947-0BA5-28CF-C2B4-F5BD61BA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00" t="9248" r="1238" b="86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8" name="TextBox 6"/>
          <p:cNvSpPr txBox="1"/>
          <p:nvPr/>
        </p:nvSpPr>
        <p:spPr>
          <a:xfrm>
            <a:off x="1047750" y="9174460"/>
            <a:ext cx="3117670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00"/>
              </a:lnSpc>
            </a:pPr>
            <a:endParaRPr lang="pt-BR" sz="1500" dirty="0">
              <a:solidFill>
                <a:srgbClr val="1A2D3B"/>
              </a:solidFill>
              <a:latin typeface="Quicksand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A2881A2-9FB6-A228-1760-2587610FDC88}"/>
              </a:ext>
            </a:extLst>
          </p:cNvPr>
          <p:cNvGrpSpPr/>
          <p:nvPr/>
        </p:nvGrpSpPr>
        <p:grpSpPr>
          <a:xfrm>
            <a:off x="1905001" y="1439547"/>
            <a:ext cx="14477999" cy="7923505"/>
            <a:chOff x="3098429" y="1935043"/>
            <a:chExt cx="12076552" cy="6866057"/>
          </a:xfrm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FD6F5FE5-6127-BAF5-DF6C-A0BD87737FD5}"/>
                </a:ext>
              </a:extLst>
            </p:cNvPr>
            <p:cNvSpPr/>
            <p:nvPr/>
          </p:nvSpPr>
          <p:spPr>
            <a:xfrm>
              <a:off x="3106535" y="4707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A) RIO DE JANEIRO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5B4C20B0-3110-108B-B56C-0F4B0056A5C2}"/>
                </a:ext>
              </a:extLst>
            </p:cNvPr>
            <p:cNvSpPr/>
            <p:nvPr/>
          </p:nvSpPr>
          <p:spPr>
            <a:xfrm>
              <a:off x="3113020" y="1935043"/>
              <a:ext cx="12061961" cy="1731656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pt-BR" sz="3600" dirty="0">
                  <a:latin typeface="Agency FB" panose="020B0503020202020204" pitchFamily="34" charset="0"/>
                </a:rPr>
                <a:t>Onde foi realizada a última Olimpíada?</a:t>
              </a:r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CEA77A47-D1D8-B703-C482-D2F9B6C00BF5}"/>
                </a:ext>
              </a:extLst>
            </p:cNvPr>
            <p:cNvSpPr/>
            <p:nvPr/>
          </p:nvSpPr>
          <p:spPr>
            <a:xfrm>
              <a:off x="3106535" y="5819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B) LONDRES</a:t>
              </a:r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6F1629ED-FF91-D7FD-52F0-F14F600868D2}"/>
                </a:ext>
              </a:extLst>
            </p:cNvPr>
            <p:cNvSpPr/>
            <p:nvPr/>
          </p:nvSpPr>
          <p:spPr>
            <a:xfrm>
              <a:off x="3098429" y="69938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C) TÓQUIO</a:t>
              </a:r>
            </a:p>
          </p:txBody>
        </p:sp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569EAAEF-91E9-2651-C4DA-1DF0C5BFD1DB}"/>
                </a:ext>
              </a:extLst>
            </p:cNvPr>
            <p:cNvSpPr/>
            <p:nvPr/>
          </p:nvSpPr>
          <p:spPr>
            <a:xfrm>
              <a:off x="3098429" y="8105471"/>
              <a:ext cx="4076700" cy="695629"/>
            </a:xfrm>
            <a:prstGeom prst="roundRect">
              <a:avLst/>
            </a:prstGeom>
            <a:solidFill>
              <a:srgbClr val="1D8C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3600" dirty="0">
                  <a:latin typeface="Agency FB" panose="020B0503020202020204" pitchFamily="34" charset="0"/>
                </a:rPr>
                <a:t>D) PARIS</a:t>
              </a:r>
            </a:p>
          </p:txBody>
        </p:sp>
      </p:grpSp>
      <p:sp>
        <p:nvSpPr>
          <p:cNvPr id="22" name="AutoShape 4">
            <a:extLst>
              <a:ext uri="{FF2B5EF4-FFF2-40B4-BE49-F238E27FC236}">
                <a16:creationId xmlns:a16="http://schemas.microsoft.com/office/drawing/2014/main" id="{4FFB2C49-33E7-84B0-8932-EC2FCAE450D4}"/>
              </a:ext>
            </a:extLst>
          </p:cNvPr>
          <p:cNvSpPr/>
          <p:nvPr/>
        </p:nvSpPr>
        <p:spPr>
          <a:xfrm rot="21599202">
            <a:off x="1028700" y="377312"/>
            <a:ext cx="16230600" cy="0"/>
          </a:xfrm>
          <a:prstGeom prst="line">
            <a:avLst/>
          </a:prstGeom>
          <a:ln w="19050" cap="flat">
            <a:solidFill>
              <a:srgbClr val="1D8C9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upo 4">
            <a:extLst>
              <a:ext uri="{FF2B5EF4-FFF2-40B4-BE49-F238E27FC236}">
                <a16:creationId xmlns:a16="http://schemas.microsoft.com/office/drawing/2014/main" id="{922249A2-E45A-4BAD-1E2D-5EEC589F74BF}"/>
              </a:ext>
            </a:extLst>
          </p:cNvPr>
          <p:cNvGrpSpPr/>
          <p:nvPr/>
        </p:nvGrpSpPr>
        <p:grpSpPr>
          <a:xfrm>
            <a:off x="1028700" y="9479260"/>
            <a:ext cx="16230600" cy="472480"/>
            <a:chOff x="1028702" y="9174460"/>
            <a:chExt cx="16230600" cy="472480"/>
          </a:xfrm>
        </p:grpSpPr>
        <p:grpSp>
          <p:nvGrpSpPr>
            <p:cNvPr id="24" name="Grupo 27">
              <a:extLst>
                <a:ext uri="{FF2B5EF4-FFF2-40B4-BE49-F238E27FC236}">
                  <a16:creationId xmlns:a16="http://schemas.microsoft.com/office/drawing/2014/main" id="{70DA4BE3-3B6D-4E17-8A3A-2816EF269F6B}"/>
                </a:ext>
              </a:extLst>
            </p:cNvPr>
            <p:cNvGrpSpPr/>
            <p:nvPr/>
          </p:nvGrpSpPr>
          <p:grpSpPr>
            <a:xfrm>
              <a:off x="1028702" y="9174460"/>
              <a:ext cx="16230600" cy="472480"/>
              <a:chOff x="1028702" y="8924924"/>
              <a:chExt cx="16230600" cy="472480"/>
            </a:xfrm>
          </p:grpSpPr>
          <p:sp>
            <p:nvSpPr>
              <p:cNvPr id="27" name="AutoShape 3">
                <a:extLst>
                  <a:ext uri="{FF2B5EF4-FFF2-40B4-BE49-F238E27FC236}">
                    <a16:creationId xmlns:a16="http://schemas.microsoft.com/office/drawing/2014/main" id="{E274B8F5-7442-CCAB-AEF0-D3BA53B71238}"/>
                  </a:ext>
                </a:extLst>
              </p:cNvPr>
              <p:cNvSpPr/>
              <p:nvPr/>
            </p:nvSpPr>
            <p:spPr>
              <a:xfrm rot="21599202">
                <a:off x="1028702" y="9397404"/>
                <a:ext cx="16230600" cy="0"/>
              </a:xfrm>
              <a:prstGeom prst="line">
                <a:avLst/>
              </a:prstGeom>
              <a:ln w="19050" cap="flat">
                <a:solidFill>
                  <a:srgbClr val="1D8C96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id="{96A34BF2-3959-03C2-F9C1-BFE39A152441}"/>
                  </a:ext>
                </a:extLst>
              </p:cNvPr>
              <p:cNvSpPr txBox="1"/>
              <p:nvPr/>
            </p:nvSpPr>
            <p:spPr>
              <a:xfrm>
                <a:off x="1143000" y="8924924"/>
                <a:ext cx="2024694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  <p:sp>
            <p:nvSpPr>
              <p:cNvPr id="31" name="TextBox 8">
                <a:extLst>
                  <a:ext uri="{FF2B5EF4-FFF2-40B4-BE49-F238E27FC236}">
                    <a16:creationId xmlns:a16="http://schemas.microsoft.com/office/drawing/2014/main" id="{DA042B69-C8D0-98A9-FB22-4F7F898A95C5}"/>
                  </a:ext>
                </a:extLst>
              </p:cNvPr>
              <p:cNvSpPr txBox="1"/>
              <p:nvPr/>
            </p:nvSpPr>
            <p:spPr>
              <a:xfrm>
                <a:off x="15229655" y="8924924"/>
                <a:ext cx="1915345" cy="19236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1500"/>
                  </a:lnSpc>
                </a:pPr>
                <a:endParaRPr lang="en-US" sz="1500" dirty="0">
                  <a:solidFill>
                    <a:srgbClr val="1A2D3B"/>
                  </a:solidFill>
                  <a:latin typeface="Quicksand"/>
                </a:endParaRPr>
              </a:p>
            </p:txBody>
          </p:sp>
        </p:grp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DF6D645F-7EBC-DAE2-5D2A-3729BF148383}"/>
                </a:ext>
              </a:extLst>
            </p:cNvPr>
            <p:cNvSpPr txBox="1"/>
            <p:nvPr/>
          </p:nvSpPr>
          <p:spPr>
            <a:xfrm>
              <a:off x="14782800" y="9211030"/>
              <a:ext cx="2438400" cy="1996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1500"/>
                </a:lnSpc>
              </a:pPr>
              <a:endParaRPr lang="pt-BR" b="1" dirty="0">
                <a:solidFill>
                  <a:srgbClr val="1A2D3B"/>
                </a:solidFill>
                <a:latin typeface="Trebuchet MS" panose="020B0603020202020204" pitchFamily="34" charset="0"/>
              </a:endParaRPr>
            </a:p>
          </p:txBody>
        </p:sp>
      </p:grpSp>
      <p:pic>
        <p:nvPicPr>
          <p:cNvPr id="2" name="Imagem 1">
            <a:extLst>
              <a:ext uri="{FF2B5EF4-FFF2-40B4-BE49-F238E27FC236}">
                <a16:creationId xmlns:a16="http://schemas.microsoft.com/office/drawing/2014/main" id="{B2995376-DCDA-026F-AF32-D41F2B552C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29184" r="13120" b="27436"/>
          <a:stretch/>
        </p:blipFill>
        <p:spPr>
          <a:xfrm>
            <a:off x="1028700" y="408059"/>
            <a:ext cx="1496960" cy="47898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D798C3BD-5C34-7BA7-47C8-FAA967E837A6}"/>
              </a:ext>
            </a:extLst>
          </p:cNvPr>
          <p:cNvSpPr/>
          <p:nvPr/>
        </p:nvSpPr>
        <p:spPr>
          <a:xfrm>
            <a:off x="1922493" y="8556521"/>
            <a:ext cx="4887360" cy="802763"/>
          </a:xfrm>
          <a:prstGeom prst="round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dirty="0">
                <a:latin typeface="Agency FB" panose="020B0503020202020204" pitchFamily="34" charset="0"/>
              </a:rPr>
              <a:t>D) PARIS</a:t>
            </a:r>
          </a:p>
        </p:txBody>
      </p:sp>
    </p:spTree>
    <p:extLst>
      <p:ext uri="{BB962C8B-B14F-4D97-AF65-F5344CB8AC3E}">
        <p14:creationId xmlns:p14="http://schemas.microsoft.com/office/powerpoint/2010/main" val="374931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13852</TotalTime>
  <Words>2338</Words>
  <Application>Microsoft Office PowerPoint</Application>
  <PresentationFormat>Personalizar</PresentationFormat>
  <Paragraphs>518</Paragraphs>
  <Slides>76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76</vt:i4>
      </vt:variant>
    </vt:vector>
  </HeadingPairs>
  <TitlesOfParts>
    <vt:vector size="83" baseType="lpstr">
      <vt:lpstr>Trebuchet MS</vt:lpstr>
      <vt:lpstr>Calibri</vt:lpstr>
      <vt:lpstr>Londrina Solid</vt:lpstr>
      <vt:lpstr>Agency FB</vt:lpstr>
      <vt:lpstr>Quicksand</vt:lpstr>
      <vt:lpstr>Arial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Torta na Cara Ensino Médio EFEC</dc:title>
  <dc:creator>Saulo Fernando</dc:creator>
  <cp:lastModifiedBy>SEEMG</cp:lastModifiedBy>
  <cp:revision>271</cp:revision>
  <dcterms:created xsi:type="dcterms:W3CDTF">2006-08-16T00:00:00Z</dcterms:created>
  <dcterms:modified xsi:type="dcterms:W3CDTF">2025-02-25T10:29:59Z</dcterms:modified>
  <dc:identifier>DAFR1QRwuOQ</dc:identifier>
</cp:coreProperties>
</file>